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64" r:id="rId5"/>
    <p:sldId id="270" r:id="rId6"/>
    <p:sldId id="261" r:id="rId7"/>
    <p:sldId id="269" r:id="rId8"/>
    <p:sldId id="259" r:id="rId9"/>
    <p:sldId id="272" r:id="rId10"/>
    <p:sldId id="260" r:id="rId11"/>
    <p:sldId id="273" r:id="rId12"/>
    <p:sldId id="262" r:id="rId13"/>
    <p:sldId id="274" r:id="rId14"/>
    <p:sldId id="265" r:id="rId15"/>
    <p:sldId id="268" r:id="rId16"/>
    <p:sldId id="266" r:id="rId17"/>
    <p:sldId id="257" r:id="rId18"/>
    <p:sldId id="26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16" autoAdjust="0"/>
  </p:normalViewPr>
  <p:slideViewPr>
    <p:cSldViewPr>
      <p:cViewPr varScale="1">
        <p:scale>
          <a:sx n="77" d="100"/>
          <a:sy n="77" d="100"/>
        </p:scale>
        <p:origin x="-13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9714-0C70-473C-8B2D-28FFAA1F488B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BA15-1B0A-443D-8C27-B5764DE0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6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ACTION</a:t>
            </a:r>
            <a:r>
              <a:rPr lang="fr-FR" baseline="0" dirty="0" smtClean="0"/>
              <a:t> : slide ou clic sur le </a:t>
            </a:r>
            <a:r>
              <a:rPr lang="fr-FR" baseline="0" dirty="0" smtClean="0"/>
              <a:t>bouton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un chiffre et affichage en rouge de la famille de produits correspondante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Autres idées : 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Afficher un bandeau gris affichant seulement le nom de la famille sur laquelle on a cliqué (et pas les 50)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Afficher un encadré avec le nom de la famille à côté du chiffre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Catégoriser les zones car trop de points apparaissent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un chiffre et affichage en rouge de la famille de produits correspondante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Autres idées : 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Afficher un bandeau gris affichant seulement le nom de la famille sur laquelle on a cliqué (et pas les 50)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Afficher un encadré avec le nom de la famille à côté du chiffre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Catégoriser les zones car trop de points apparaissent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double-clic sur le chiffre ou sur le texte, affichage des produits (et sous-produits éventuels) disponibles dans une nouvelle fenêtre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visuel 3D du produit apparaît, ainsi que la liste des produits de cette famille.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icônes situées à côté du produit indiquent que le produit est cliquable (on peut simplifier ces icônes par un « + »).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double-clic sur le chiffre ou sur le texte, affichage des produits (et sous-produits éventuels) disponibles dans une nouvelle fenêtre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visuel 3D du produit apparaît, ainsi que la liste des produits de cette famille.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icônes situées à côté du produit indiquent que le produit est cliquable (on peut simplifier ces icônes par un « + »).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 produit peut avoir des onglets : PDF, médias, références, autres fichiers (par exemple : Powerpoint éditable pour la version interne).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références sont celles des modèles qui l’utilisent, les médias sont les éventuelles photos ou vidéos du produit.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slide ou clic sur la fiche pour afficher toutes les informations du produit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l’icône partager pour l’envoyer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PDF est la fiche technique téléchargeable.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peut cliquer sur la croix pour refermer la fenêtre.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: </a:t>
            </a:r>
            <a:r>
              <a:rPr lang="fr-FR" dirty="0" smtClean="0"/>
              <a:t>Vidéo animée et zoom sur le</a:t>
            </a:r>
            <a:r>
              <a:rPr lang="fr-FR" baseline="0" dirty="0" smtClean="0"/>
              <a:t> décor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urbain en 3D photo-réaliste de grande gare urbaine (HUB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Métro, tram et transit animés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le menu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le bouton pour fermer la fenêtre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Affichage du plan et de l’accès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restreint (&gt;back-office)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le bouton pour afficher le contenu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ARBORESCENCE DU CONTENU - VERSION 1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Train de transit générique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Locomotive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Frêt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Bus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ARBORESCENCE DU CONTENU - VERSION  2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Ferroviaire (LRV / Tramway, Metro, TGV,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EMU / Coach, Wagon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frêt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Locomotive)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Autres industries (Bus, Exploitation minière &amp; équipements lourds,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Génération haute puissance, Maritime, Pompes &amp; Valve, Automobile &amp; Transport)</a:t>
            </a:r>
            <a:endParaRPr lang="fr-FR" dirty="0" smtClean="0"/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clic sur Transit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: effet de zoom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: lancement d’une vidéo en 3D et affichage de la rubrique avec les 50 familles de produits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GRAPHISME : style graphique identique à la home page (représentation en 3D photo réaliste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pas de point rouge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 : lancement d’une vidéo en 3D et affichage de la rubrique avec les 50 familles de produits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GRAPHISME : style graphique identique à la home page (représentation en 3D photo réaliste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pas de point rouge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0BA15-1B0A-443D-8C27-B5764DE015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2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3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89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0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8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6C64-B25A-46BE-A7F1-52C4283FD5A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9ACF-135B-48C0-9ED1-16F95E011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1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7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30689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63286" y="369423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876256" y="2482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7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30689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63286" y="369423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876256" y="2482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3</a:t>
            </a:r>
            <a:endParaRPr lang="fr-FR" dirty="0"/>
          </a:p>
        </p:txBody>
      </p:sp>
      <p:pic>
        <p:nvPicPr>
          <p:cNvPr id="6" name="Picture 2" descr="RÃ©sultat de recherche d'images pour &quot;curseur sour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91" y="3874252"/>
            <a:ext cx="5005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6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1663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1124744"/>
            <a:ext cx="104411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type 1</a:t>
            </a:r>
          </a:p>
          <a:p>
            <a:pPr algn="ctr"/>
            <a:r>
              <a:rPr lang="fr-FR" dirty="0" smtClean="0"/>
              <a:t>2</a:t>
            </a:r>
          </a:p>
          <a:p>
            <a:pPr algn="ctr"/>
            <a:r>
              <a:rPr lang="fr-FR" dirty="0" smtClean="0"/>
              <a:t>3</a:t>
            </a:r>
          </a:p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16200000">
            <a:off x="3768559" y="2885672"/>
            <a:ext cx="936104" cy="582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779624" y="2885673"/>
            <a:ext cx="936104" cy="582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27984" y="443711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type 1</a:t>
            </a:r>
          </a:p>
          <a:p>
            <a:pPr algn="ctr"/>
            <a:r>
              <a:rPr lang="fr-FR" dirty="0" smtClean="0"/>
              <a:t>+ descriptif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23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1663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1124744"/>
            <a:ext cx="104411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type 1</a:t>
            </a:r>
          </a:p>
          <a:p>
            <a:pPr algn="ctr"/>
            <a:r>
              <a:rPr lang="fr-FR" dirty="0" smtClean="0"/>
              <a:t>2</a:t>
            </a:r>
          </a:p>
          <a:p>
            <a:pPr algn="ctr"/>
            <a:r>
              <a:rPr lang="fr-FR" dirty="0" smtClean="0"/>
              <a:t>3</a:t>
            </a:r>
          </a:p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16200000">
            <a:off x="3768559" y="2885672"/>
            <a:ext cx="936104" cy="582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 rot="5400000">
            <a:off x="7779624" y="2885673"/>
            <a:ext cx="936104" cy="582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27984" y="443711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type 1</a:t>
            </a:r>
          </a:p>
          <a:p>
            <a:pPr algn="ctr"/>
            <a:r>
              <a:rPr lang="fr-FR" dirty="0" smtClean="0"/>
              <a:t>+ descriptif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9" name="Picture 2" descr="RÃ©sultat de recherche d'images pour &quot;curseur sour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88878"/>
            <a:ext cx="5005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curseur sour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8981"/>
            <a:ext cx="5005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20688"/>
            <a:ext cx="30243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descriptif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40152" y="4509120"/>
            <a:ext cx="302433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Seulement version interne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81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7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097161"/>
            <a:ext cx="748883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</a:rPr>
              <a:t>Objectifs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&gt; </a:t>
            </a:r>
            <a:r>
              <a:rPr lang="fr-FR" b="1" dirty="0" smtClean="0">
                <a:latin typeface="Arial Narrow" panose="020B0606020202030204" pitchFamily="34" charset="0"/>
              </a:rPr>
              <a:t>Réalisation </a:t>
            </a:r>
            <a:r>
              <a:rPr lang="fr-FR" b="1" dirty="0">
                <a:latin typeface="Arial Narrow" panose="020B0606020202030204" pitchFamily="34" charset="0"/>
              </a:rPr>
              <a:t>d’un site web </a:t>
            </a:r>
            <a:r>
              <a:rPr lang="fr-FR" dirty="0" smtClean="0">
                <a:latin typeface="Arial Narrow" panose="020B0606020202030204" pitchFamily="34" charset="0"/>
              </a:rPr>
              <a:t>présentant </a:t>
            </a:r>
            <a:r>
              <a:rPr lang="fr-FR" dirty="0">
                <a:latin typeface="Arial Narrow" panose="020B0606020202030204" pitchFamily="34" charset="0"/>
              </a:rPr>
              <a:t>la gamme de produits de </a:t>
            </a:r>
            <a:r>
              <a:rPr lang="fr-FR" dirty="0" err="1" smtClean="0">
                <a:latin typeface="Arial Narrow" panose="020B0606020202030204" pitchFamily="34" charset="0"/>
              </a:rPr>
              <a:t>Wabtec</a:t>
            </a:r>
            <a:r>
              <a:rPr lang="fr-FR" dirty="0" smtClean="0">
                <a:latin typeface="Arial Narrow" panose="020B0606020202030204" pitchFamily="34" charset="0"/>
              </a:rPr>
              <a:t>, accessible </a:t>
            </a:r>
            <a:r>
              <a:rPr lang="fr-FR" dirty="0">
                <a:latin typeface="Arial Narrow" panose="020B0606020202030204" pitchFamily="34" charset="0"/>
              </a:rPr>
              <a:t>depuis le site </a:t>
            </a:r>
            <a:r>
              <a:rPr lang="fr-FR" dirty="0" err="1">
                <a:latin typeface="Arial Narrow" panose="020B0606020202030204" pitchFamily="34" charset="0"/>
              </a:rPr>
              <a:t>Wabtec</a:t>
            </a:r>
            <a:r>
              <a:rPr lang="fr-FR" dirty="0">
                <a:latin typeface="Arial Narrow" panose="020B0606020202030204" pitchFamily="34" charset="0"/>
              </a:rPr>
              <a:t> via un lien.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&gt; </a:t>
            </a:r>
            <a:r>
              <a:rPr lang="fr-FR" b="1" dirty="0" smtClean="0">
                <a:latin typeface="Arial Narrow" panose="020B0606020202030204" pitchFamily="34" charset="0"/>
              </a:rPr>
              <a:t>Buts</a:t>
            </a:r>
            <a:r>
              <a:rPr lang="fr-FR" dirty="0" smtClean="0">
                <a:latin typeface="Arial Narrow" panose="020B0606020202030204" pitchFamily="34" charset="0"/>
              </a:rPr>
              <a:t> : présenter </a:t>
            </a:r>
            <a:r>
              <a:rPr lang="fr-FR" dirty="0">
                <a:latin typeface="Arial Narrow" panose="020B0606020202030204" pitchFamily="34" charset="0"/>
              </a:rPr>
              <a:t>la gamme de produits de </a:t>
            </a:r>
            <a:r>
              <a:rPr lang="fr-FR" dirty="0" err="1">
                <a:latin typeface="Arial Narrow" panose="020B0606020202030204" pitchFamily="34" charset="0"/>
              </a:rPr>
              <a:t>Wabtec</a:t>
            </a:r>
            <a:r>
              <a:rPr lang="fr-FR" dirty="0">
                <a:latin typeface="Arial Narrow" panose="020B0606020202030204" pitchFamily="34" charset="0"/>
              </a:rPr>
              <a:t> sur </a:t>
            </a:r>
            <a:r>
              <a:rPr lang="fr-FR" dirty="0" smtClean="0">
                <a:latin typeface="Arial Narrow" panose="020B0606020202030204" pitchFamily="34" charset="0"/>
              </a:rPr>
              <a:t>plusieurs </a:t>
            </a:r>
            <a:r>
              <a:rPr lang="fr-FR" dirty="0">
                <a:latin typeface="Arial Narrow" panose="020B0606020202030204" pitchFamily="34" charset="0"/>
              </a:rPr>
              <a:t>types de véhicules de transport ferroviaire </a:t>
            </a:r>
            <a:r>
              <a:rPr lang="fr-FR" dirty="0" smtClean="0">
                <a:latin typeface="Arial Narrow" panose="020B0606020202030204" pitchFamily="34" charset="0"/>
              </a:rPr>
              <a:t>(</a:t>
            </a:r>
            <a:r>
              <a:rPr lang="fr-FR" dirty="0" smtClean="0">
                <a:latin typeface="Arial Narrow" panose="020B0606020202030204" pitchFamily="34" charset="0"/>
              </a:rPr>
              <a:t>V1</a:t>
            </a:r>
            <a:r>
              <a:rPr lang="fr-FR" dirty="0">
                <a:latin typeface="Arial Narrow" panose="020B0606020202030204" pitchFamily="34" charset="0"/>
              </a:rPr>
              <a:t>.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fr-FR" b="1" dirty="0" smtClean="0">
                <a:latin typeface="Arial Narrow" panose="020B0606020202030204" pitchFamily="34" charset="0"/>
              </a:rPr>
              <a:t>Développement </a:t>
            </a:r>
            <a:r>
              <a:rPr lang="fr-FR" b="1" dirty="0">
                <a:latin typeface="Arial Narrow" panose="020B0606020202030204" pitchFamily="34" charset="0"/>
              </a:rPr>
              <a:t>du site web </a:t>
            </a:r>
            <a:r>
              <a:rPr lang="fr-FR" b="1" dirty="0" smtClean="0">
                <a:latin typeface="Arial Narrow" panose="020B0606020202030204" pitchFamily="34" charset="0"/>
              </a:rPr>
              <a:t>responsive </a:t>
            </a:r>
            <a:r>
              <a:rPr lang="fr-FR" dirty="0" smtClean="0">
                <a:latin typeface="Arial Narrow" panose="020B0606020202030204" pitchFamily="34" charset="0"/>
              </a:rPr>
              <a:t>pour </a:t>
            </a:r>
            <a:r>
              <a:rPr lang="fr-FR" dirty="0">
                <a:latin typeface="Arial Narrow" panose="020B0606020202030204" pitchFamily="34" charset="0"/>
              </a:rPr>
              <a:t>une visualisation sur tout type de support matériel (desktop, tablettes et smartphones). </a:t>
            </a: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Le site sera accessible sans connexion web pour le salon </a:t>
            </a:r>
            <a:r>
              <a:rPr lang="fr-FR" dirty="0" err="1" smtClean="0">
                <a:latin typeface="Arial Narrow" panose="020B0606020202030204" pitchFamily="34" charset="0"/>
              </a:rPr>
              <a:t>Innotrans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(mise en cache ou autre).</a:t>
            </a:r>
            <a:endParaRPr lang="fr-FR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3163"/>
            <a:ext cx="7488832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La production se déroulera en 2 étapes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Narrow" panose="020B0606020202030204" pitchFamily="34" charset="0"/>
              </a:rPr>
              <a:t>V1 </a:t>
            </a:r>
            <a:r>
              <a:rPr lang="fr-FR" dirty="0">
                <a:latin typeface="Arial Narrow" panose="020B0606020202030204" pitchFamily="34" charset="0"/>
              </a:rPr>
              <a:t>pour le salon </a:t>
            </a:r>
            <a:r>
              <a:rPr lang="fr-FR" dirty="0" err="1">
                <a:latin typeface="Arial Narrow" panose="020B0606020202030204" pitchFamily="34" charset="0"/>
              </a:rPr>
              <a:t>Innotrans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Narrow" panose="020B0606020202030204" pitchFamily="34" charset="0"/>
              </a:rPr>
              <a:t>V2 </a:t>
            </a:r>
            <a:r>
              <a:rPr lang="fr-FR" dirty="0">
                <a:latin typeface="Arial Narrow" panose="020B0606020202030204" pitchFamily="34" charset="0"/>
              </a:rPr>
              <a:t>avec l’ensemble de la gamme de produits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b="1" dirty="0" smtClean="0">
                <a:latin typeface="Arial Narrow" panose="020B0606020202030204" pitchFamily="34" charset="0"/>
              </a:rPr>
              <a:t>2 </a:t>
            </a:r>
            <a:r>
              <a:rPr lang="fr-FR" b="1" dirty="0">
                <a:latin typeface="Arial Narrow" panose="020B0606020202030204" pitchFamily="34" charset="0"/>
              </a:rPr>
              <a:t>versions </a:t>
            </a:r>
            <a:r>
              <a:rPr lang="fr-FR" dirty="0" smtClean="0">
                <a:latin typeface="Arial Narrow" panose="020B0606020202030204" pitchFamily="34" charset="0"/>
              </a:rPr>
              <a:t>: </a:t>
            </a:r>
            <a:r>
              <a:rPr lang="fr-FR" dirty="0">
                <a:latin typeface="Arial Narrow" panose="020B0606020202030204" pitchFamily="34" charset="0"/>
              </a:rPr>
              <a:t>interne et externe. Le contenu des produits pourra différer entre l’une ou </a:t>
            </a:r>
            <a:r>
              <a:rPr lang="fr-FR" dirty="0" smtClean="0">
                <a:latin typeface="Arial Narrow" panose="020B0606020202030204" pitchFamily="34" charset="0"/>
              </a:rPr>
              <a:t>l’autre des </a:t>
            </a:r>
            <a:r>
              <a:rPr lang="fr-FR" dirty="0">
                <a:latin typeface="Arial Narrow" panose="020B0606020202030204" pitchFamily="34" charset="0"/>
              </a:rPr>
              <a:t>versions.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b="1" dirty="0" smtClean="0">
                <a:latin typeface="Arial Narrow" panose="020B0606020202030204" pitchFamily="34" charset="0"/>
              </a:rPr>
              <a:t>Produits</a:t>
            </a:r>
            <a:endParaRPr lang="fr-FR" b="1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Les produits seront ceux décrits dans le cahier des charges.</a:t>
            </a:r>
          </a:p>
          <a:p>
            <a:r>
              <a:rPr lang="fr-FR" dirty="0">
                <a:latin typeface="Arial Narrow" panose="020B0606020202030204" pitchFamily="34" charset="0"/>
              </a:rPr>
              <a:t>La modélisation de chaque famille de produits sera réalisée à partir de photos fournies </a:t>
            </a:r>
            <a:r>
              <a:rPr lang="fr-FR" dirty="0" smtClean="0">
                <a:latin typeface="Arial Narrow" panose="020B0606020202030204" pitchFamily="34" charset="0"/>
              </a:rPr>
              <a:t>ou validées </a:t>
            </a:r>
            <a:r>
              <a:rPr lang="fr-FR" dirty="0">
                <a:latin typeface="Arial Narrow" panose="020B0606020202030204" pitchFamily="34" charset="0"/>
              </a:rPr>
              <a:t>par </a:t>
            </a:r>
            <a:r>
              <a:rPr lang="fr-FR" dirty="0" err="1" smtClean="0">
                <a:latin typeface="Arial Narrow" panose="020B0606020202030204" pitchFamily="34" charset="0"/>
              </a:rPr>
              <a:t>Wabtec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ou de fichiers 3D.</a:t>
            </a:r>
            <a:endParaRPr lang="fr-FR" dirty="0">
              <a:latin typeface="Arial Narrow" panose="020B0606020202030204" pitchFamily="34" charset="0"/>
            </a:endParaRPr>
          </a:p>
          <a:p>
            <a:endParaRPr lang="fr-FR" b="1" dirty="0" smtClean="0">
              <a:latin typeface="Arial Narrow" panose="020B0606020202030204" pitchFamily="34" charset="0"/>
            </a:endParaRPr>
          </a:p>
          <a:p>
            <a:r>
              <a:rPr lang="fr-FR" b="1" dirty="0" smtClean="0">
                <a:latin typeface="Arial Narrow" panose="020B0606020202030204" pitchFamily="34" charset="0"/>
              </a:rPr>
              <a:t>Back-office</a:t>
            </a:r>
            <a:endParaRPr lang="fr-FR" b="1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Il permettra d’actualiser le contenu des 2 versions du site</a:t>
            </a:r>
            <a:r>
              <a:rPr lang="fr-FR" dirty="0" smtClean="0">
                <a:latin typeface="Arial Narrow" panose="020B0606020202030204" pitchFamily="34" charset="0"/>
              </a:rPr>
              <a:t>. </a:t>
            </a:r>
            <a:r>
              <a:rPr lang="fr-FR" dirty="0">
                <a:latin typeface="Arial Narrow" panose="020B0606020202030204" pitchFamily="34" charset="0"/>
              </a:rPr>
              <a:t>L’outil une fois mis à jour servira ainsi de catalogue de présentation de l’ensemble des produits du Groupe.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Narrow" panose="020B0606020202030204" pitchFamily="34" charset="0"/>
              </a:rPr>
              <a:t>Gestion </a:t>
            </a:r>
            <a:r>
              <a:rPr lang="fr-FR" dirty="0">
                <a:latin typeface="Arial Narrow" panose="020B0606020202030204" pitchFamily="34" charset="0"/>
              </a:rPr>
              <a:t>très simple des droits : un admin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Narrow" panose="020B0606020202030204" pitchFamily="34" charset="0"/>
              </a:rPr>
              <a:t>Fonctionnalités </a:t>
            </a:r>
            <a:r>
              <a:rPr lang="fr-FR" dirty="0">
                <a:latin typeface="Arial Narrow" panose="020B0606020202030204" pitchFamily="34" charset="0"/>
              </a:rPr>
              <a:t>: uniquement au niveau des produits (ajouter / modifier </a:t>
            </a:r>
            <a:r>
              <a:rPr lang="fr-FR" dirty="0" smtClean="0">
                <a:latin typeface="Arial Narrow" panose="020B0606020202030204" pitchFamily="34" charset="0"/>
              </a:rPr>
              <a:t>/ supprimer </a:t>
            </a:r>
            <a:r>
              <a:rPr lang="fr-FR" dirty="0">
                <a:latin typeface="Arial Narrow" panose="020B0606020202030204" pitchFamily="34" charset="0"/>
              </a:rPr>
              <a:t>produit, ajout de PDF ou autres fichiers, photo, vidéo</a:t>
            </a:r>
            <a:r>
              <a:rPr lang="fr-FR" dirty="0" smtClean="0">
                <a:latin typeface="Arial Narrow" panose="020B0606020202030204" pitchFamily="34" charset="0"/>
              </a:rPr>
              <a:t>)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b="1" dirty="0" smtClean="0">
                <a:latin typeface="Arial Narrow" panose="020B0606020202030204" pitchFamily="34" charset="0"/>
              </a:rPr>
              <a:t>Langue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>
                <a:latin typeface="Arial Narrow" panose="020B0606020202030204" pitchFamily="34" charset="0"/>
              </a:rPr>
              <a:t>: anglais</a:t>
            </a:r>
          </a:p>
        </p:txBody>
      </p:sp>
    </p:spTree>
    <p:extLst>
      <p:ext uri="{BB962C8B-B14F-4D97-AF65-F5344CB8AC3E}">
        <p14:creationId xmlns:p14="http://schemas.microsoft.com/office/powerpoint/2010/main" val="77275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99190" y="2564904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Transit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851920" y="155679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Freight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04248" y="2077689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Locomotive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201622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Métro aérien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01066" y="1390474"/>
            <a:ext cx="201622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1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4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1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2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9518" y="980728"/>
            <a:ext cx="6049452" cy="4528458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-17428" y="0"/>
            <a:ext cx="2396946" cy="9807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-17428" y="5509186"/>
            <a:ext cx="2396946" cy="136188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428970" y="0"/>
            <a:ext cx="715030" cy="9807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428970" y="5509186"/>
            <a:ext cx="715030" cy="136188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980728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99190" y="3443613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7584" y="2867549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16216" y="2013833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64088" y="436871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1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28" y="0"/>
            <a:ext cx="9161428" cy="6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980728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99190" y="3443613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7584" y="2867549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16216" y="2013833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64088" y="436871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Family</a:t>
            </a:r>
            <a:r>
              <a:rPr lang="fr-FR" dirty="0" smtClean="0"/>
              <a:t> 5</a:t>
            </a:r>
            <a:endParaRPr lang="fr-FR" dirty="0"/>
          </a:p>
        </p:txBody>
      </p:sp>
      <p:pic>
        <p:nvPicPr>
          <p:cNvPr id="9" name="Picture 2" descr="RÃ©sultat de recherche d'images pour &quot;curseur sour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26" y="3731645"/>
            <a:ext cx="5005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60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884</Words>
  <Application>Microsoft Office PowerPoint</Application>
  <PresentationFormat>Affichage à l'écran (4:3)</PresentationFormat>
  <Paragraphs>136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Mélissa</dc:creator>
  <cp:lastModifiedBy>Christophe Josroland</cp:lastModifiedBy>
  <cp:revision>37</cp:revision>
  <dcterms:created xsi:type="dcterms:W3CDTF">2018-04-16T14:36:22Z</dcterms:created>
  <dcterms:modified xsi:type="dcterms:W3CDTF">2018-04-19T15:47:22Z</dcterms:modified>
</cp:coreProperties>
</file>